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0325" y="656700"/>
            <a:ext cx="8192700" cy="4159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</a:t>
            </a:r>
            <a:r>
              <a:rPr lang="en" sz="3200" b="1" dirty="0" err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ev’ry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one ’neath a vine and fig tree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live in peace and unafraid.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5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into plowshares turn their swords,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Nations shall learn war no more.</a:t>
            </a:r>
            <a:b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2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32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2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Macintosh PowerPoint</Application>
  <PresentationFormat>On-screen Show (16:9)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Helvetica Neue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2025-06-21T15:37:35Z</dcterms:modified>
</cp:coreProperties>
</file>